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Four</a:t>
            </a:r>
            <a:br>
              <a:rPr lang="en-US" dirty="0" smtClean="0"/>
            </a:b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Advantages and disadvantages of</a:t>
            </a:r>
          </a:p>
          <a:p>
            <a:pPr algn="ctr"/>
            <a:r>
              <a:rPr lang="en-US" dirty="0" smtClean="0"/>
              <a:t>Semi-Objective 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4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The questions are quick and easy to write.</a:t>
            </a:r>
          </a:p>
          <a:p>
            <a:r>
              <a:rPr lang="en-US" dirty="0" smtClean="0"/>
              <a:t>2. They are less time consuming to construct than multiple choice items.</a:t>
            </a:r>
          </a:p>
          <a:p>
            <a:r>
              <a:rPr lang="en-US" dirty="0" smtClean="0"/>
              <a:t>3. they require much less scoring time than would a composition.</a:t>
            </a:r>
          </a:p>
          <a:p>
            <a:r>
              <a:rPr lang="en-US" dirty="0" smtClean="0"/>
              <a:t>4. They embrace a greater subject area than a composition question.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28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Advantages:</a:t>
            </a:r>
            <a:br>
              <a:rPr lang="en-US" dirty="0" smtClean="0"/>
            </a:b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They demand a certain amount of coherence in the answer.</a:t>
            </a:r>
          </a:p>
          <a:p>
            <a:r>
              <a:rPr lang="en-US" dirty="0" smtClean="0"/>
              <a:t>6. They require more than just recognition and recall.</a:t>
            </a:r>
          </a:p>
          <a:p>
            <a:r>
              <a:rPr lang="en-US" dirty="0" smtClean="0"/>
              <a:t>7. The opportunity for guessing is much less than that of a multiple-choice item.</a:t>
            </a:r>
          </a:p>
          <a:p>
            <a:r>
              <a:rPr lang="en-US" dirty="0" smtClean="0"/>
              <a:t>8. The relatively high objectivity of marking makes this test reliable.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199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They take longer to score than objective tests.</a:t>
            </a:r>
          </a:p>
          <a:p>
            <a:r>
              <a:rPr lang="en-US" dirty="0" smtClean="0"/>
              <a:t>2. Quite frequently there are a number of possible right answers, some of which might not have been considered by the examiner when preparing the test.</a:t>
            </a:r>
          </a:p>
          <a:p>
            <a:r>
              <a:rPr lang="en-US" dirty="0" smtClean="0"/>
              <a:t>3. They are not suitable for certain answers such as answers to questions on literary appreciation.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3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Used: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Techniques used in semi-objective questions include:</a:t>
            </a:r>
          </a:p>
          <a:p>
            <a:r>
              <a:rPr lang="en-US" dirty="0" smtClean="0"/>
              <a:t>1. Transformation</a:t>
            </a:r>
          </a:p>
          <a:p>
            <a:r>
              <a:rPr lang="en-US" dirty="0" smtClean="0"/>
              <a:t>2. Completion</a:t>
            </a:r>
          </a:p>
          <a:p>
            <a:r>
              <a:rPr lang="en-US" dirty="0" smtClean="0"/>
              <a:t>3. Cloze Test</a:t>
            </a:r>
          </a:p>
          <a:p>
            <a:r>
              <a:rPr lang="en-US" dirty="0" smtClean="0"/>
              <a:t>4. Short-answer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132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Four (cont.)</vt:lpstr>
      <vt:lpstr>Advantages:</vt:lpstr>
      <vt:lpstr>Advantages: (cont.)</vt:lpstr>
      <vt:lpstr>Disadvantages:</vt:lpstr>
      <vt:lpstr>Techniques Used: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 (cont.)</dc:title>
  <dc:creator>Balqis</dc:creator>
  <cp:lastModifiedBy>Balqis</cp:lastModifiedBy>
  <cp:revision>2</cp:revision>
  <dcterms:created xsi:type="dcterms:W3CDTF">2006-08-16T00:00:00Z</dcterms:created>
  <dcterms:modified xsi:type="dcterms:W3CDTF">2018-12-12T21:47:51Z</dcterms:modified>
</cp:coreProperties>
</file>